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61" r:id="rId4"/>
    <p:sldId id="362" r:id="rId5"/>
    <p:sldId id="363" r:id="rId6"/>
    <p:sldId id="32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2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Derivative </a:t>
            </a:r>
            <a:br>
              <a:rPr lang="en-US" dirty="0"/>
            </a:br>
            <a:r>
              <a:rPr lang="en-US" sz="2800" dirty="0"/>
              <a:t>Implicit Differentiation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ACB7BDEA-B16C-4D1D-BB04-626D1A259AE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42"/>
    </mc:Choice>
    <mc:Fallback>
      <p:transition spd="slow" advTm="494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Implicit Differentiation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1481235"/>
                <a:ext cx="11183368" cy="4278702"/>
              </a:xfrm>
            </p:spPr>
            <p:txBody>
              <a:bodyPr anchor="t"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1: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4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+3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=7</m:t>
                      </m:r>
                    </m:oMath>
                  </m:oMathPara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=7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1−1</m:t>
                            </m:r>
                          </m:sup>
                        </m:sSup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1−1</m:t>
                            </m:r>
                          </m:sup>
                        </m:sSup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7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𝑁𝐴</m:t>
                        </m:r>
                      </m:e>
                    </m:d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Solve for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d>
                      <m:d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f>
                          <m:f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𝑑𝑦</m:t>
                            </m:r>
                          </m:num>
                          <m:den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𝑑𝑥</m:t>
                            </m:r>
                          </m:den>
                        </m:f>
                      </m:e>
                    </m:d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:</a:t>
                </a: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−4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1481235"/>
                <a:ext cx="11183368" cy="4278702"/>
              </a:xfrm>
              <a:blipFill>
                <a:blip r:embed="rId4"/>
                <a:stretch>
                  <a:fillRect l="-981" t="-25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1" name="Picture 10">
            <a:extLst>
              <a:ext uri="{FF2B5EF4-FFF2-40B4-BE49-F238E27FC236}">
                <a16:creationId xmlns:a16="http://schemas.microsoft.com/office/drawing/2014/main" id="{37219353-45ED-4121-9F85-DD0E96E155B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374919" y="1575847"/>
            <a:ext cx="5219610" cy="3933923"/>
          </a:xfrm>
          <a:prstGeom prst="rect">
            <a:avLst/>
          </a:prstGeom>
        </p:spPr>
      </p:pic>
      <p:pic>
        <p:nvPicPr>
          <p:cNvPr id="12" name="Audio 11">
            <a:hlinkClick r:id="" action="ppaction://media"/>
            <a:extLst>
              <a:ext uri="{FF2B5EF4-FFF2-40B4-BE49-F238E27FC236}">
                <a16:creationId xmlns:a16="http://schemas.microsoft.com/office/drawing/2014/main" id="{457ACCED-E311-4472-81B3-2800317A193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8827"/>
    </mc:Choice>
    <mc:Fallback>
      <p:transition spd="slow" advTm="12882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Implicit Differentiation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59127" y="1584752"/>
                <a:ext cx="11183368" cy="4278702"/>
              </a:xfrm>
            </p:spPr>
            <p:txBody>
              <a:bodyPr anchor="t"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1: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4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+3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=7</m:t>
                      </m:r>
                    </m:oMath>
                  </m:oMathPara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lvl="1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′</m:t>
                          </m:r>
                        </m:sup>
                      </m:sSup>
                      <m:r>
                        <a:rPr lang="en-US" i="1" cap="none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−4</m:t>
                          </m:r>
                        </m:num>
                        <m:den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den>
                      </m:f>
                    </m:oMath>
                  </m:oMathPara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Verify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1.671−0.497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.497−1.377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-1.334</a:t>
                </a:r>
              </a:p>
              <a:p>
                <a:pPr/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−4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=−1.333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/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  <a:sym typeface="Wingdings" panose="05000000000000000000" pitchFamily="2" charset="2"/>
                  </a:rPr>
                  <a:t></a:t>
                </a: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9127" y="1584752"/>
                <a:ext cx="11183368" cy="4278702"/>
              </a:xfrm>
              <a:blipFill>
                <a:blip r:embed="rId4"/>
                <a:stretch>
                  <a:fillRect l="-1036" t="-256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56F63CDF-8661-4CF1-AFFB-E17624C0475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62998" y="1481235"/>
            <a:ext cx="5976132" cy="464810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C205FC7-7CA6-4CF2-94BD-F90687272F4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9818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362"/>
    </mc:Choice>
    <mc:Fallback>
      <p:transition spd="slow" advTm="623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Implicit Differentiation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759127" y="1584752"/>
                <a:ext cx="11183368" cy="4278702"/>
              </a:xfrm>
            </p:spPr>
            <p:txBody>
              <a:bodyPr anchor="t"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2: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cap="none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cap="none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cap="none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cap="none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b="0" i="1" cap="none" dirty="0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cap="none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+4</m:t>
                      </m:r>
                      <m:r>
                        <a:rPr lang="en-US" b="0" i="1" cap="none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cap="none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=0</m:t>
                      </m:r>
                    </m:oMath>
                  </m:oMathPara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</m:t>
                        </m:r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+2)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759127" y="1584752"/>
                <a:ext cx="11183368" cy="4278702"/>
              </a:xfrm>
              <a:blipFill>
                <a:blip r:embed="rId4"/>
                <a:stretch>
                  <a:fillRect l="-927" t="-24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1330DB2B-F580-42B0-8775-2A98588D921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9325174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9264"/>
    </mc:Choice>
    <mc:Fallback>
      <p:transition spd="slow" advTm="792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Implicit Differentiation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04312" y="1155940"/>
                <a:ext cx="11438183" cy="4707514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3: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p>
                        <m:sSup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4</m:t>
                          </m:r>
                        </m:sup>
                      </m:sSup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−2</m:t>
                      </m:r>
                      <m:sSup>
                        <m:sSup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𝑦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sSup>
                        <m:sSup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sSup>
                        <m:sSup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=0</m:t>
                      </m:r>
                    </m:oMath>
                  </m:oMathPara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d>
                      <m:dPr>
                        <m:begChr m:val="["/>
                        <m:endChr m:val="]"/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+6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−4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−6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US" cap="none" dirty="0">
                            <a:solidFill>
                              <a:schemeClr val="tx1"/>
                            </a:solidFill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−4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2(2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cap="none" dirty="0">
                            <a:solidFill>
                              <a:schemeClr val="tx1"/>
                            </a:solidFill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2(2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m:rPr>
                            <m:nor/>
                          </m:rPr>
                          <a:rPr lang="en-US" cap="none" dirty="0">
                            <a:solidFill>
                              <a:schemeClr val="tx1"/>
                            </a:solidFill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𝑦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04312" y="1155940"/>
                <a:ext cx="11438183" cy="4707514"/>
              </a:xfrm>
              <a:blipFill>
                <a:blip r:embed="rId4"/>
                <a:stretch>
                  <a:fillRect l="-959" t="-168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BC63979-6D5B-467B-9C1A-10BB4D172EE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81508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374"/>
    </mc:Choice>
    <mc:Fallback>
      <p:transition spd="slow" advTm="1013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53881</TotalTime>
  <Words>312</Words>
  <Application>Microsoft Office PowerPoint</Application>
  <PresentationFormat>Widescreen</PresentationFormat>
  <Paragraphs>81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2" baseType="lpstr">
      <vt:lpstr>Arial</vt:lpstr>
      <vt:lpstr>Cambria Math</vt:lpstr>
      <vt:lpstr>Century Gothic</vt:lpstr>
      <vt:lpstr>Times New Roman</vt:lpstr>
      <vt:lpstr>Wingdings</vt:lpstr>
      <vt:lpstr>Mesh</vt:lpstr>
      <vt:lpstr>Derivative  Implicit Differentiation </vt:lpstr>
      <vt:lpstr>Implicit Differentiation</vt:lpstr>
      <vt:lpstr>Implicit Differentiation</vt:lpstr>
      <vt:lpstr>Implicit Differentiation</vt:lpstr>
      <vt:lpstr>Implicit Differentiation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388</cp:revision>
  <dcterms:created xsi:type="dcterms:W3CDTF">2019-08-29T21:54:18Z</dcterms:created>
  <dcterms:modified xsi:type="dcterms:W3CDTF">2020-08-22T18:32:44Z</dcterms:modified>
</cp:coreProperties>
</file>